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309" r:id="rId3"/>
    <p:sldId id="354" r:id="rId4"/>
    <p:sldId id="336" r:id="rId5"/>
    <p:sldId id="325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986" autoAdjust="0"/>
  </p:normalViewPr>
  <p:slideViewPr>
    <p:cSldViewPr>
      <p:cViewPr varScale="1">
        <p:scale>
          <a:sx n="77" d="100"/>
          <a:sy n="77" d="100"/>
        </p:scale>
        <p:origin x="1416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739556-7A64-4A84-BF78-80687EA502A9}" type="datetimeFigureOut">
              <a:rPr lang="en-US" smtClean="0"/>
              <a:t>7/5/2018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CB2C77-EF90-4E64-A387-1293DFC9C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7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FIE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6172199"/>
            <a:ext cx="728249" cy="6431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584" y="6172198"/>
            <a:ext cx="609601" cy="60960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hyperlink" Target="https://igards.github.io/education/courses/csis_638_2018_summer/syllabu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575" y="1524000"/>
            <a:ext cx="8759830" cy="3266571"/>
          </a:xfrm>
        </p:spPr>
        <p:txBody>
          <a:bodyPr>
            <a:normAutofit/>
          </a:bodyPr>
          <a:lstStyle/>
          <a:p>
            <a:pPr algn="l">
              <a:spcBef>
                <a:spcPts val="1200"/>
              </a:spcBef>
            </a:pPr>
            <a:r>
              <a:rPr lang="en-US" sz="5400" dirty="0">
                <a:solidFill>
                  <a:schemeClr val="bg1">
                    <a:lumMod val="65000"/>
                  </a:schemeClr>
                </a:solidFill>
              </a:rPr>
              <a:t>Advanced Databases</a:t>
            </a:r>
            <a:br>
              <a:rPr lang="en-US" sz="5400" dirty="0">
                <a:solidFill>
                  <a:schemeClr val="bg1">
                    <a:lumMod val="65000"/>
                  </a:schemeClr>
                </a:solidFill>
              </a:rPr>
            </a:br>
            <a:br>
              <a:rPr lang="en-US" sz="16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CSIS 638</a:t>
            </a:r>
            <a:endParaRPr lang="en-US" sz="6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5029200"/>
            <a:ext cx="4876800" cy="1524000"/>
          </a:xfrm>
        </p:spPr>
        <p:txBody>
          <a:bodyPr>
            <a:normAutofit/>
          </a:bodyPr>
          <a:lstStyle/>
          <a:p>
            <a:r>
              <a:rPr lang="en-US" sz="2400" dirty="0"/>
              <a:t>Paul E. Anderson, Ph.D.</a:t>
            </a:r>
          </a:p>
          <a:p>
            <a:r>
              <a:rPr lang="en-US" sz="2400" dirty="0"/>
              <a:t>Department of Computer Science</a:t>
            </a:r>
            <a:br>
              <a:rPr lang="en-US" sz="2400" dirty="0"/>
            </a:br>
            <a:r>
              <a:rPr lang="en-US" sz="2400" dirty="0"/>
              <a:t>College of Charleston</a:t>
            </a:r>
          </a:p>
        </p:txBody>
      </p:sp>
      <p:sp>
        <p:nvSpPr>
          <p:cNvPr id="6" name="AutoShape 2" descr="data:image/jpeg;base64,/9j/4AAQSkZJRgABAQAAAQABAAD/2wCEAAkGBxQHERMUERMWFBQWDRYZGBgXGRsYGRgdHh8XGBUWFx4cHCoiGBolHBcaITIhJyktLi4wGh83OjQsNyguLi0BCgoKDg0OGxAQGywkICQ2Nyw0Mi80LDQsMTQwMiwsLy8tLDQsNCwsLCwsLC8sLCwsLCwsLCwsLCwsLCwsNC8sLP/AABEIAJkBSgMBEQACEQEDEQH/xAAbAAEAAgMBAQAAAAAAAAAAAAAABQYCBAcDAf/EAEoQAAIBAwMBBQMDEAgFBQAAAAECAwAEEQUSIQYTIjFBUQcyYRQjcRUzNDVCUnN0dYGCkaGxsrMWQ2JydpK0wSUmNmPRJERWovD/xAAaAQEAAwEBAQAAAAAAAAAAAAAAAQMEAgUG/8QAPREAAgECBAEICAQFBAMAAAAAAAECAxEEEiExQRMiMlFhcbHwBRQzgZGhwdEjNHLxQlKCwuEkNUNiU6LS/9oADAMBAAIRAxEAPwDnRNeUfaHzNAM0AzQDNAM0AzQDNAM0AzQDNAM0AzQDNAM0AzQDNAM0AzQDNAM0AzQDNAM0AzQDNAM0AzQDNAM0AzQDNAM0AzQDNAM0AzQDNAM0AzQDNAZipIMDUEigFAKAUAoBQCgFAKAUAoBQCgFAKAUAoBQCgFAKAUAoBQCgFAKAUAoBQCgFAKAUAoBQCgFAKAUBmKkgwNQSKAUAoBQCgFAKAUAoBQCgFAKAUAoBQCgFAKAUAoBQCgFAKAUAoBQCgFAKAUAoBQCgFAKAUAoBQGYqSDA1BIoBQCgFAKAUAoBQCgFAKAUAoBQCgFAKAUAoBQCgFAKAUAoBQCgFAKAUAoBQCgFAKAUAoBQCgFAZipIMDUEkhoukyaxIVjBOyMyPtG5lQFQ7KuRvIDZ2g5Ndwi5Mqq1Y0o3fd7ywaf0K11qS2naZiaLtlmXB3wkZSRfLJ4X0Bz445sVG87GaeNUaHKW12t2nnYdJLahH1B3TtPrVtCu+5m9Cq/1anyLePoOKKlbWQni3K6pK9t2+ivuSNl7MLnUZJDmO2QMWEbv2kyISTHuVAecDzIJweKlUG31FcvSVOEVvJ9eyvxPC76FggR8apbrImcxTq1u+fQq7bxny7vORR0V/MdRxs21+G7da1/x8yk1nPQJjpnRE1t2WS6gtVUA7pmA3ZzwgJAbw55HiKshBS3diivWdJXjFy7i02/swOpKxtL2OYL90YpEiPrtkG5Xx4d3OKt5C+zMb9JZH+JBr3q/wNFekI7GPbfGSBnk+au48TWjAgBVk28rkg4PHj6Co5JJc748Dt4uUpXpWfXF6S9x5v0DPBb3kshANvHFIhU7o5o2373RvMYUEfnBAyKjkXZ3OljoOcIrjp2pmoekJfkiTg5kaB52jx7luo7szsTwWIO1cHcOfI1zyTy3O/W48o4cNr9vV7uLK3VRrFAKAUAoBQCgFAKAUAoBQCgFAKAUAoBQCgFAKAUAoBQCgFAKAUAoDMVJBgagkvns76utdAwJbR2nG5Ulg5dwx9x1LAHHGMeg4yMnRSqRjujzcbhalXWMtOp7IuBI0W3gubfM0hklhsFUYWRbjbLGsvmqxYdduR7nl5XbK69xh9pNwnotHLsy6O3eafTcaz6g9qkpkuTGz3t4D84xBVWt7dv6pAWVSwweOMYGIj0rceLO67aoqo1aO0Y8O99ZHxdOQ6RcyXUl1PGpvSM2udsQeTaFmuGO1sEgOq7iCDnNc5EnmuWvETqU1TUU9OPGy4R8Dy9qy20bbZortbsRjs5C4lhdQTxlnzjk+CqQT4esV8vG9zr0dyjV4uOXitn4HNKynrG5pBgEym77Qwj3hFt3n0A3EADPjXUbX5xXVz5fw7X7TrusWkN7aW0QN/bJP3IIVk3u6BCxMkRY/NhQO6GzyOBWySTSWqPDpynGpKXNk1u7ab8H1mvovT56f0+8eKVZTEzyMrBgksexS8FzA/McmFJGRuG5eSCRURhli7HdWvy1aKatfTtTvunxRqaTcxyQiKFpBpt85gZAd0ljO2MID5xOT+3PB96ItW02fyO6kZKWaVuUhr2SX3Xnsl9c1y26Ze7S7ikmNyQDHEBtjhUGO3idtw27wjvtH3zcevUpKN7lNGjUrKLptLL18Xu2l2aI45ql0t7M7xxLCjN3Y0yQg8AMnxPGSfUngeFY5O7uj3acXGKTd31mrXJ2KAUAoBQCgFAKAUAoBQCgFAKAUAoBQCgFAKAUAoBQCgFAKAUAoDMVJBgagk97G7awljlTG+OVXXPhlSGGfhkVKdnc5nFTi4vZ6HZr7rGC70mW8gjMUscxCqcfNzyLtd0I4Pdld845ycjJNbXUThmR4McJOOJVKbun80v2sQ8WmwdC2CG6keOa5TMixY7dxwRbox+tRjje3iTwD4VwkqcdeJdKpPFVrQV1Ha+3e+t9SPDXer7bULdbXUNPuLYIgaFInxsGNsbFW2jgZAyp/NmkqkWrSVjujhKkJ8pRmpdd/LOf32rzahHFHNK0iQhhHuwSoOMjPiR3RwScY4rNKTasz04UoQblFWb3Ld0t7M5Nct1nluFt1k+tgrvZh4AnvLgHy8ciroUMyu2YcR6RjSm4Rje25Vuo9Dk6duGgmxuXBBHusp91hnyP+xqqcHB2ZsoVo1oZ4kxo/U0Vxc/KdUNxcSJt7Ls2CBSOc91l24OCAuB45zXcaiveZRVw0lT5OhZJ738suDdbR6jcRSXMElkZIyscrd+GeI/1dypUbo+TypO0t5DObuUTeqsYfU5Qg1CSlbdcU+zt8TLTdJHSWsJBjNnfKrICchXjIljAP3RRwAD6SDxNFHJO3BkVKrxGGc/4oeD0+f0IP2q9VR6o7WsCFUju2aV2GDJKoMYx/ZUZGT6L4BRmuvUT5qNPo/DSguUk91p2Lc59Wc9MUAoBQEp09oMvUEhSLaAqFpJHOEjUeLOfIf/vWu4QcnoU168aMby+HFm28Om252mS7mweZI1jjQ/FVfLEfSRXVqa6yu+Jetorsd2bGpdKpFZte29yJoRIi7ShSRWYncsgyQpXu8gnduzwMZmVNZcyZzTxUnVVKcbP5e409A6cbVY5J5JFgtYuJJmBbnjCRqOZHORxkeI55GeYU8yu9iytiFTagleT2XnY94ItLmO0yXsWeO1ZImUfFkU7sfAEmpSp9pw3ilraL7NfE8eqel5enShZllhlXdFMnKOPEfQcEHH6iaidNx7jrD4mNa62a3RN2/Sllc2Et8txc9jFMEZTFH2mSUUY+c24+cXz9asVODjmM7xVZVlRcY3eu7tx7Owpt0EDt2RYx7jtLgBseW4AkA/Qaodr6G+Oayzbk10fo8GvTLBLLLHLI5CFERkwFLHeSwIPB8AfKrKcYydmZ8VWqUo54pNL4nzqzSrfRJXgikmkljl2uXRFTGM90hySckeIHnSpGMdEThqtSrFTkkk++5D2YjLr2xcR57xjAZ8f2QxAPOPE1WrX1L55rc3ftLjrPSdnpFtbXL3Fy0dyuUCxR7hwGw2ZAM8+RNXypwikzBSxVapOUFFXj2v7Gvo/TllryyrbXM4uFgd44pY0XtSozhSrsPzZz4nGAaiMIS2ep3UxFak05xWXi03oRPTPTcvUTP2ZWOKNd0s0h2xxr4kk+ZwDx8PIc1xCm5F1fERopX1b2S3Z7vFpludvaXk2DzIixxqfiqvlsfSQam1NdZzfEvW0V2as2b/pNDZyXtrciWBNoKuhSZXZkURuASOA+dwPOOBzmpdNZcyehzDFS5VUpxs/l3m7pfSlnqdnPdrcXISD64pij3E4BOzEmCOfMjwrqNODjmKqmKrQqqm4q77WR2m2GmXsio11cw7jjfJFGEB8txWQlR8SMDzxXKVNu1y6c8TFXUYvub+xF9RaUdDuprdjns5SAfvl8Ub4ZUg/nriccsrF1CrytNT6yOrgtFATSdJ3ckbyCHhIg7rvTtFQ8h2j3bwMc8rVnJSsZ/WqV0r76cbfHYharNAoBQGYqSDA1BIoC/wDR9qL6xtoz7rdUw7h6gRbmB+kCtNNXiu88zFSy1ZP/AKPxLbMbS5/4vdNnsL+cBfe7qkxW8SL4bgwWQeGC7HOKteXpvgYo8qv9NDil92/p3FU1vqK06paTsNMlnu5c4cu5ZeNqsFjPgBt7vA9SfOqU4z2V2bKWHq0Es1RKK88TQg9n0lqok1C4hsYyPB2Dyn+6inn6M5+Fcqi1rJ2LXj4ydqUXJ/L4kxpkWn3e+O2tZ9SMNsS8lxN2QWMcHsV8vgMAj1qyOR6JXM9R142lOShd7JX17fLI6XStO6lwbW+e3l24WG95UD7lEkzhVyeBljz4Vw4wns/iXKrXoaThddcft+xrx9MzdKS9pfWBu7fb7yOxQeB7TcnljPDgA/CoVNwd5K6OniYV45aU8r7fD9i06XrendWwjTVie3DShod53AENudUbJKEjeADx3iARkCrVKE1kMdSjiMPLl20+vzx4G5qiKWhiQ8WPUtskZzkrFJtbs8+isxUfBAK6fV1Mrpt6yf8AHB/FcfPWcs6n+zbv8en/AJjVkqdJns4f2Ue5eBGVwXCgFAKA6LZQ/U3pqaROHuboK7Dx2hwm3Pp3W/zn1rSlalfrPKnLPjlF7RX0v57jnVZj1TattSe0hniUjZMqBwfVGDow9GBBH0M35ulJpNdZxKnGUoye6+pfPahB9RrPTbNOEWFpG/tPhQXPxy7n9Kr63Nionm+j5cpVqVXvt7jnNZj1TpHSbfVvQtQt5OfkoM0RP3HdaQBf0kf/ADmtVPnU2nwPKxK5LFwnH+LR+H2PDRj/AMs3/wCUk/faVEfYs6q/nod3/wBHPqzHpll9mv21tPwzfwPVtHpoyY/8vLzxPL2gc6nefjTf7UrdNk4L2EO4r9VGo6h1TpzajpGkhXiTEOSZZY4h7oHBdhn81a5xvCJ4+HqKGJq3Tfcm+JUOotLPS8ln2cg7U2aTGSN9y7i8m0xsOMBVUZHB/PVM1kasbqFTl4zzLS9rPuW5atdH1H6ctUj4+VThpT5tkPJg/wCVB9C1bPm0lbiY6P4mNk3/AA7eBzSsp6xt2mqPaRTwqRsnWMOD/YYOhHPBBBH0Ma7Umk11lcqcZSjJ7r66F+6ChNzouqICoLMACzKi+6vizEBR8SavpL8Nnm4x5cVTfncrd30x8gsJLh5IpG+VxRp2MqyhQQ5feUJGT3cD4H1qt07Rua44nPWUEmlZvVWK/cXL3RBkYsQiqCTkhVG1V+gAYqptvc0xio6JErpvStzqMImVUWNn2I0siRdq3hsj3kbjkEemQfQ13Gm2rlNTFU4Syu9+xXt3kx7P+lZr69iaa3k7COV2clDt3R5+bPHJ3gAr9Nd0qbzaooxmKhGk1GSu/rx+BBapNdWNxK83a280wZnHejZlcksp8CUJHh4cVxJyT1NFNUpQSjZpfQiqrLxQCgMxUkGBqCRQHSfZ39jWv+J1/wBO1aqPRXeeRjvaS/R/cbXSlza2On3U16odYtckeOM89pL2YCLjwPDE88Dx8q6i4qLcus5xEakq0Y0+MVfuuZdEdZC3067VrfJgQyuySGIyGSVuAVXKbd2M5Ph5VFOpzXoMVhL1o2lvpte1l8z5qFhbC5to5dLR5rtQyMb+4bPH9YxTOcfTRxV1db9rEKlTk5SjUso/9Y/LUws9PtZZbyJNKjD2sbdr/wCunAK85CkJ3gceBxRRjdpR27WTOpUUYSdV2ltzY/c0QtibE3v1ITsRNsx8tm354Hhsxjn1rm0cubL82WXrcryXK6/pVvEtmhXadO3MUC2fYiWzkmXZeTSoAqs2CjqFDHHj8ati8rtb5mKtF1oObnezt0Un8UV7pHqS013UJflMCw9vc28sB4JjljCjbvCj3yoPgAeQfGuIVIylqacThqlKisjvZNPufZ2Gek/XL3/Ftt/Papjx7yKu0P0PwKD1P9m3f4/P/Mas1TpM9PD+yj3LwIyuC4UAoBQHT/Z3LH1Jp11pcjBZMl4SfPkOMeu2RckejfTWqk1KDgeRjVKjXjiFtx89qOc6nYSaVK0U6GORTgq37x6qfIjg1ncWnZnqU6kakc0XdHtbaQ88Lzt83CqkB2yBI/O2KL79iRzjhQCTjzlQdrs5lVSkoLV+Ha/Op0PX4z13pNvPB37m0XZNGPeIIAcgeediuPhuHiMVol+JBNbo8yi/VcRKE9Iy2fn4HLM1kPYOhW0v9EtGmWQbbnUDhUPvLDjaXceQIL4/vL8caVzKeu7PMa9YxSa6MPE+6OP+WL78op/FaikfYsVfz8O77nPUHaEBRkk4AHJJPgAPM1nsem9Fdl66W0n6ia1ZQsSZVRWlBx3XaN3KDHiArKPpzV8I5aiR5uIq8rhZz4cO66IT2gHGp3n403+1cVemzTgvYQ7jVstHM9pcXT5WOMoiH7+RmXu+HIVNzH9GoUOa5M6nWtVjTW78P3Lj12v/AAXSD5BAP1px+41dV9nEw4P81V88Sk2cc+vPb28fzjAGOJcDugsztkgZ2gszEnwHwFULNKyPQm4UlKb04s6KbVeoNLm06KQS3Wn3JKYG0yqpZSUHmMMy/Sq594Votmg4LdHlqTpV1XkrRmvh53OVOu0kEYIJBB4IPmD6Gsux7Kd9UdV0nXLh9Au7lnzNHdqschRMhc24IHdwR3nGfp9K1KcuTbPGqUKaxkaaWjWq17TR6LJn0XVyeScsf8oJNRT1pyO8VZYqkvO5z6K9aGOSJWxHIyM64HJTdsOcZGNzeHrWdN2seo4JyUnuvqbuvaI+hiESnEstv2pjxgxgkhA39ogE44I86mUMtrldGsqrll2TtfrLP1jbnWtStbCHPZxQW8MYHIAZEkkk/wApBJ9Eq2pzpqKMeFkqdCVaW7u/pb4kn2yJcdQ3ScBIGhUj76VuzJHx3p4/H413dXmyrK3ChTfF3+GvgcxAxWQ9c+0AoBQGYqSDA1BIoDpPs7+xrX/E6/6dq1Ueiu88jHe0l+j+4r/WmoxAJZ2zF4oZpHkkxjtZnPfYD71R3AfPnx4JrqyXRRqwlOXtZ7tJJdS/zufOlfsHVvxOH+YKU+jIYn21LvfgX3W/tpof4sP3Vol04nm0vy9bvMNF+2Gv/i7/ALnqI9KRNX2NArkf/S7flH/da4/4jW/9w930LXrP2zsfyFN/Lkqx9Ndxhp+wn+pHFreUwFWU4ZWDKfQjkH9YrFezufQSSaaZ1uwvINWiFzCdrza5p5mix9blDgOVPmj+8D8T9A2Jpq660eHUhOnLk5cIys+tW+hzbqf7Nu/x+f8AmNWWp0mevh/ZR7l4EZXBcWbpfpUapFJdXMnYWcPvyYyznjuRjzPIGfUgYPlbCndZnsY8RisklTgryfD7nnLrNlEcQ6crJ4bpppWkYep2MFQn4Cpzw4IlUaz1lU17ErFi6Z6e07rFj2PaWsyKxa3L9orjBAaJ27w7xXOc+mOc13CEJ7aGavXxGHXOtJPj90VrROlb6/VJrWIn7pWSWNWGCRn3wynIPpVcac3qjVVxVCLcJv5P7E3qvVeq6LtjumjZip271glYY4PK5wc/fc13KpUjuZ6eFwtXWF/miOOlal1ntmw1xwQvzkQ2gHaQqbhsGR5KBXOWdTUu5XDYbmbe5+JHTW930jMpy1vLtOCkik4BwQ2xiMZHut+qubSpssUqWIjbddxP6Je6l1I7PBDA8iZZrg20IcEDIG8py58BgZ5HgOasi5y1SM1aGHoq0m7dV34X2KdeX0l+5lldpHY5LOdxPp4+Xw8Kpbbd2b4wjBZYqyOgRNrrwnaE7AjccLZCPyOWGNo8jzWj8W37HmP1HN2/1XPAPrVqvbJGhC/dQxWchHx+aQkVH4q1+x1bByeVv4uS8SF0jqa/nuCYJVM80pYsUgDFtuDh3XCDauMAgfrriNSbehoq4ahGHOWi7ywXFvrh78kcfePvOlj3vP3iOeKstV82Mqlgtk3/AOxWLnrO8u1jV5VKxyb0XsYQobDLnaI8Hh24Ixz61S6smbI4OjG9lv2v7lk0691zW4VMO2WErwuyzwACVHcK90ZB8QKtTqyWn0Mk4YKnK0tH/V4n2yk1u34h7JC3HzYsVJ+HdouV4fQiXqT6V/fnKjqWmXfS0yGVXt5du9GDDdjkEhkY8+Oec8/GqnGUHqb6dSlXi8uqLKs+o3ypJcR2TNIgMbXaWiyyDwXYJMMw9CRznxq283q7e+xjy4eLag5ab5c1l8Dz1DS9W1uaO0uNylonZIyUSLCZydsXdHIABI8SOcc1DjUk8rJhVwlKLqQ+Ot9e8k7ca9ZfNx7EzxsT5EM8Y5A8TgV0uVXlFT9Rlq/7jygttbik7kcKyA+SWCuD+rINLVfNiXLBNat2/rK31pZXkN2BfHfcyxRt3cHg5RVwoAz3cYXjPrmqqilm525rws6Lp/haRRPWB1PTo1jxbW8pgCJJM8Ed32fgI1LPvAAwBkZHGDwMWLOlbT6mafq05Zuc1e7Su436zDUtNl6X0V4p07OW41RcjIPzaIGBypIPeHr51DThTs+JMKkK+KUou6S+ZDS9DX8cbSfJiUVSSyvG/A8cbXJP0CuORna9jQsbQby5tff9iu1UaiwWvRN9eRrLHBujZQwbtYgMEAjOX7vBHBwatVKTVzLLG0YyyuWvc/sQDDaSD4g4qs1GQoQYGoJFAdJ9nf2Na/4nX/TtWqj0V3nkY72kv0f3HPtQ+vS/h3/iNZ5bs9Sn0F3Fg6V+wdW/E4f5gqyn0ZGXE+2pd78C+639tND/ABYfurRLpxPNpfl63eYaL9sNf/F3/c9RHpSJq+xoFcj/AOl2/KP+61x/xGt/7h7voWvWftnY/kKb+XJVj6a7jDT9hP8AUjii+A+isR9CX7oD7FP5e0/+OtFLo+9HmY32n9Miq9T/AGbd/j8/8xqpqdJm3D+yj3LwIsnFcFx1T2pRDQtN06zThTlmxxuKKu4n6XlLfTWutzYKJ4/o98rXqVX5v/hHLKyHsG5o2pPo08U8Rw8cgYZ8D5FT8CCQfgTXUZOLuiurTjUg4S2ZefYi2/UpjgDNjIcDwGZITgfCr8O7yZ5/pVWoJdq8Gc9uWBdz6yN+81RLc9OK5qL17Ej/AMSP4lJ/FHV2H6R53pX2C7/uU7Wubm4/Gpf4mqmfSZuo+zj3Iv8A0Lq39F5NPhPHyt2lm452yfNWgyPAZXf+nWim8ll1nm4uly6qT/l0Xu1kVPr3SPqJqFxEBhTLvT02v3gB8Bkr+jVNWOWTNuDq8pRjL3fAs/Sn/T2p/h/9oaup+yZjxP52n56yA9mk80GpWwt896XEgHgY/wCs3eoC5Iz5gVXRbzqxpx6g6Es/u7z77T4Y4dUuhEAF3oSB4biis/8A9iSfiTUVrZ3YYByeHjmLF18c6JpP9xP2R1bV9mjLg/zVXzxOa1lPWOh+w3jUZfye/wDMhrRhukeZ6W9iu/6MpFnpzapO0cYBb51ueAAgZ2JPlwp/PiqlFt2RvlUVOClLsJq36hGsfU+G8AdYL1B2rN4wsyb45AR3gNvvE+HHxrtTzWUuBnlh+T5SVPitu3rRJ+1bQLm3vp7h43eGQgrIAWUAKo2sR7mMY5xmuq8JZrlXo6vTdJQTs1wIuDrKWK1WIA9otrJAk287lido3KAY8QEKg54BGPCueVeWxa8HF1M3C97duv7nz2bDGqWn4Y/wtUUemicd+Xl54nz2kDOqXn4cfwrSt02MD+XiXHSr42WlLqcyh7qOA2ts7d7jewWTBGNy7mHnwn9o1dF2hne5hqQzYjkIvmt5n8PPxKBbaJdazHLcpG84WUCRgd8hZvPbnc3JGTjz+nFChKSuelKvSpSVNu3gdL6fvIbpo9EuAJEFjhmzkpcDdJIiNyO4CQD5FCK0xaf4bPJrQnFPFx01+Wy+P1IjpbV5OgEuVkG9I9ZiikA81Mc+6RB5E9mjfEDHxriEuTTv1l+IpRxbi1o3G/zWhpe0vpVLEre2eGtJ+93fdjZuRj0RvL0ORxwK5rU7c5bFmAxTl+FU6S+f+URGgybdM1RfI/Izj6JT/wCa5h0JF9Zf6ik+/wACtVSazMVJBgagkUB0n2d/Y1r/AInX/TtWqj0V3nkY72kv0f3HPtQ+vS/h3/iNZ5bs9Sn0F3Fv0jSn0nSb2ecpGt1BGsCs2Hk2uGLBfTHI88DPhgm6MXGDb4mGrUVTEwhHXK9epGeoa/eSXenSvZMskUQEKYf54eAI4z+r1qXOWZOxEKFFU6kVPR7vqGn63exXeolLJmlniYTR4fMQwefDP3XHr5UUpZnoJ0aLp07z0Wz6yKTU7j6kNbi3JtvlQYz4bAbIO309B+cVxmeS1tC906frOfNzrbFosNYm1DUbM3sQtB9TpIo2kyquGRgpy3mSwGPiPWrVJuSvoYp0YQoT5N5tU2UHXdFm6fmaC4Xa6gcjlWB8HU+an/yDgis84uLsz06NaNWGeOxbugPsU/l7T/46updH3ow432n9Miq9T/Zt3+Pz/wAxqpqdJm3D+yj3LwIsjNcFx2X2gw/0p0a2u4huMSq7Ac4BGyYfosBn4Ka21Vnppo8LBvkMVKnLjp9vicbrEe6KA6N7FIGttTmV1ZGWwkBVgVYHfDwQeRWnDq03c8v0o1Kgmuv6Mq8/VdyGbmD3z/7W29T/ANqq3Ulf9jXHC0rLf4y+5cvZJrs2o35STstvyWQ92CGM8FPuo4wcc+GcVbQm5S1MPpGhCFG8b79bfX1spMemHWNRaBeO0v5FJ+9XcxdufRQT+aqsuadjdynJ0FPqRLa1q2nalctNtvQdyhNjQqqqgCx7AUyoAUV1KUG76lNKliIU8nN99+O5Oe1lF1q2sdRiHdki7Ns+I8WQHHGQRID8a7rrMlJGf0c3TnOhLhr5+R86KlEOg6kzIsgFxyjbgp7sXB2MrfqIpT9mycUr4ymk7eWb3StwurafONKjSzvo1y6qA5lX0R5MsAccc8NjPiDXUGpR5mjK8RF060eXeaD+XuRyiVmdmLklixLFs7ifMtnnOfHNZH2nsq1tDo/Xoxoukfg1/litNX2aPKwf5qr54nNqynrHR/YpA1vqUiupU/U1mweDhmgdT+dWB/PWnDq0jy/SklKgmuv7kTonWj2MsqTLEIninjYx28SOMqwUgxque9tznyzXMatnZltXBqcU43vo9W7fMqVpbNdsqIpZmZVAHqSFUegyxA59RVKTb0N0pKKuy59O+0m86fAikxPGh27JMh1A42q49PiGq6NeUdGYK3o+jV50dG+rb4fsb3tItrXVLS21K0QR9rMY5FAC5bDnLAcbgUYZ88j4V1WUXFTRVgZVIVJUJu9tSv8As2+2lp+GP8L1XR6aNWO/Ly88T57SPtpefhx/CtK3TYwP5ePniWyaP6qdLx9nybefLgc4w7Zz+jIG+irt6OhiTyekHfj9vKObWl7LZbuylePcMNsdl3D0ODyKyqTWx60oRl0kmWP2W25n1W12j3Wdj8AEbOf1gfnq2guejL6Qklh5X86kn1xcrfrqMicqNctxn+7DPGSPhkV3Vd0+8owkXB00/wCV+KZh7Oeq0st1le4aznyvf8I2bx58kY+PoeeOTUUalubLY6x2FcvxafSXz/ybOu9KP0pBqaElonS2MTn7odsMq3lvXIB+kHjNTKnkUjililXnTfFXv8DnlZj1DMVJBgagkUB0boCURWtqT/8AKIx/mgZV/aa1Uuiu88rGq9SX6PqUPWIjDPOrcFbiQH4EMwNZ5dJnpUneEWupEr1nqlxqzxNcwG3CW6xxptdFCjJyA/mQR+YD0rupKTauijC06dNNQle7u9iVv/aNLfXFnOYYw1p2m0Atht6qp3emNtdOs207bFUPR8YwnC7530LT7OtVuuoby/uolhQutuHD7yowrKoXHPgmTn1FW0pOTbRixtKnRpwptt2uUX+lUtvpr6aYlC9py5J3giQSEY8PFcVTyjUch6PqsXXVdPzaw6x6wk6uMAkjROyDhQhJ3btnjn+4P11FSo520GGwkcPezvc8+qdUuNSS0F1AYzFbdmjsrq0qjaMkt7xGPEffGlSTaV0Th6VODk4Svd3tpoT/AEGOztFJ+76isUX4lSGI/VzVlLo+8zYzWr3RkVPqY5vbv8en/jaqanSZtw/so9y8CNrguLj0H12/S+6KRe2tnOSnG5SeCyZ4OR4qeD8Oc3UquXR7GHGYJV+ctJG3qlhoupMZIb2S03HJiaB5FX1C4HA+G4/DiupKk9U7FdOeMgssoKXbdEfJe2HT/esu0u7ge7NMoWKI/fpGeXceW/gHB5xXN4R6OrLVCvW0qWjHqW79/V3En7ONatNAma6urtmllgdXTspGYMzqxZn5DE7M/pfCu6UoxeZspxtKrVjycIaLjddXUU/W4YYZT8nn7dGy27s2j2kk93DePGDn41TNK+jN1FzcefG3vuWr2a6nZ9OSi5nuSHMDoYhE5K5YYO8cHhc8evwq2i4x1bMeOp1q0ckY6b3uvA9bGfTrOS8lF8xknimSM/J5Pmu1J3MfVtp2gjHialOCbd9zmccRKMI5NFa+q1sUa7jWF2WN+0QNhX2lNw9dp5H0Gs7SvoejFtpNqzOi6TrWnjSGsLm7YljuVlgk+ZJ2uF/t7ZN2SCMgkfGtMZQyZWzy6lGv6zy0IfNa8PAx0bU9P03TrqyN6WM7lt4t5AF4QAYPJ9z9tIygouNxVp4ideNXJt2oqeh6x/Ra+Wa3k7VEfBO0p2qHG9dp5Hwz5gGqYyySujbVpcvSyzVn4Mn+rRpeuXDTwXZgL8uht5GBbzYYxgnzHrk+dWT5OTumZsN6zShklC9u1G71Fqun6xY2dqL1kNsqgubeQhsLs8PL1rqcoSilcroUq9OrKpk6XaiC0rTdMhlRri/aSNWBZFtpFL4+5JOcA+fGceniOIxpp6s01KmJcWo07PvRZOmeprLT9QuL6W6OZlkQRCGTuLvXs8t4HCRrwB5/CrIzipOTZkr4etKjGjGO3G69/wA2VW902wlkdk1EhGkYgNbS7gCcgHBwcevFVOMG9zZCpXUUnT+aJiDWbDpyGBLWSS4c38MtzJ2ZQskTB0jQNgAbwDjJ8Dk+FdqUIKyKXRr1pNzSWjS169LkZq0djrkhnjufkjSOWkhljkcIx5cxvGpDKTkgED83gOJKEne9i2m69KORxzW2aaXxTPHqPWImtoLK1ZnghdnaRl2mWRs5YL4qgBIAPPPPhkxOSsoo6oUZZ5VamjelupHr0HPa6ZcQ3NxcmNopWPZCJ3JG0gHcOBy3h8KmllTzNnOMVWcHThG9+N14Hzrye11O4lube5MhlmU9kYnQqNuC248HlRx8fhSrlbumTg1VhBU5xtbjdGPRPV79MM6sgmt5RiWI+B8ty54zg4IPDDg+REU6mTuJxWEVdJp2ktmfdR03Trpt9remBGOeyuIpS0fwDRqwYDy8/ifGpcYPVMiFTERVpwv2prX4mxb67B0tFIlgzTXMqbHuWXswieJWFT3sn7448Acek54wVo7nLoVK8k6ukVw3+J6WBsE06S3a9Illmilz2EhVCq47M/fe8wyPhUrJktc5ny7rqooaK63RS6znoF1PWhvtIlsrgkyKYuxbk7lDqSjHyKgcE+I48Rzfyt4OLPP9Ty4lVYba3+H1KXVB6BmKkgwNQSKAtvQ8vy6O4sg2ySbZLbMTjE8RLKufIuvGfhV9J3TiYcXHK41baLR9z+x7dS6YepA97bIe1HF5bgHtIZR3WkCeJjbGT6HOfPCcc3OXvIoVORapTen8L4NdXeelj7Vb+3XDmGYf9yMeHp3Co/ZRYiSIn6MoN3V13P7m03tGgueZ9JtZT690H9sbGuuXT3icL0fOPRqtee8J1vp3no0YJGDtdcfR7g4pysP5Q8FiP/K/n9zH+nVhH7mi2/6RQ/s7E/vpy0P5R6lX41n8/uZN7Vprfi2tLWAfBST+baVH7Kj1h8EF6Lg+nJvz7yFuL2/9oMyI3zpTOMKqJEGxuZ2A4XujlifDjniuG51WXqFDCRbWniyz6dcQ6cFaJt9npiuxkxgXV44woT1AJGCPAAeRBq5NLbZeJjnGc3aWkqnD+WKOZySGUlmOWZiSfUnkn9dZW7nrpJKyMagkUAoBQCgFAKAUAoBQCgFAKAUAoBQCgFAKAUAoBQCgFAKAUAoBQCgMxUkGBqCRQH1HMZBUkEEEEHBBHIIPkakhpNWZcYeq4r75247W3vkj7t1bYBlwO6twnAOcAZHjxnAFXKqnq9GYXhZR5sLOD/hfDuZXNOuTLdRyShZC10rOJBlWLN3tw8wck1XF867NVSNqbjHTTgb3UkS2upzLAkZVb7CJgdmeRhCMgbD4HwGDXU1aehXQblh05N7b8Ta9oFxD26wwxQJ2Ee2V4UCLJLx2m3HOxT3QD5hqmq1eyOMFGeTPJt32v1cD362uY44raEQWyXHZiWdoI1ULuGY4QQT4KQW5wSVqarVkranOEjJylPM3HZXfxf2Ja7063XSd4ihEf1NiZZxt7c3ZciSHOdxXHBXGAOfo7cY5PO5RGpU9Ztd3u9OGW25WendUjgSSG6muFtj3zDBgds/C7XYnhceP0euKqhJJWexsr0pNqUEs213wPLqDqBtXCRpGsFtF9agQ5VfVmJ5dz5sfj6nMTnm04E0cOqd5N3k9352RDVWaBQCgFAKAUAoBQCgFAKAUAoBQCgFAKAUAoBQCgFAKAUAoBQCgFAKAUBmKkgwNQSKAUAoBQHzFAfaAeFAfMUB9oBQCgFAKAUAoBQCgFAKAUAoBQCgFAKAUAoBQCgFAKAUAoBQCgFAKAUAoBQGYqSDA1BIoBQCgFAKAUAoBQCgFAKAUAoBQCgFAKAUAoBQCgFAKAUAoBQCgFAKAUAoBQCgFAKAUAoBQCgFAZipIMDUEigFAKAUAoBQCgFAKAUAoBQCgFAKAUAoBQCgFAKAUAoBQCgFAKAUAoBQCgFAKAUAoBQCgFAKAUBmKkgwNQSKAUAoBQCgFAKAUAoBQCgFAKAUAoBQCgFAKAUAoBQCgFAKAUAoBQCgFAKAUAoBQCgFAKAUAoBQGYqSD7QHygFAKAUAoBQCgFAKAUAoBQCgFAKAUAoBQCgFAKAUAoBQCgFAKAUAoBQCgFAKAUAoBQCgFAKAUBlUk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data:image/jpeg;base64,/9j/4AAQSkZJRgABAQAAAQABAAD/2wCEAAkGBxQHERMUERMWFBQWDRYZGBgXGRsYGRgdHh8XGBUWFx4cHCoiGBolHBcaITIhJyktLi4wGh83OjQsNyguLi0BCgoKDg0OGxAQGywkICQ2Nyw0Mi80LDQsMTQwMiwsLy8tLDQsNCwsLCwsLC8sLCwsLCwsLCwsLCwsLCwsNC8sLP/AABEIAJkBSgMBEQACEQEDEQH/xAAbAAEAAgMBAQAAAAAAAAAAAAAABQYCBAcDAf/EAEoQAAIBAwMBBQMDEAgFBQAAAAECAwAEEQUSIQYTIjFBUQcyYRQjcRUzNDVCUnN0dYGCkaGxsrMWQ2JydpK0wSUmNmPRJERWovD/xAAaAQEAAwEBAQAAAAAAAAAAAAAAAQMEAgUG/8QAPREAAgECBAEICAQFBAMAAAAAAAECAxEEEiExQRMiMlFhcbHwBRQzgZGhwdEjNHLxQlKCwuEkNUNiU6LS/9oADAMBAAIRAxEAPwDnRNeUfaHzNAM0AzQDNAM0AzQDNAM0AzQDNAM0AzQDNAM0AzQDNAM0AzQDNAM0AzQDNAM0AzQDNAM0AzQDNAM0AzQDNAM0AzQDNAM0AzQDNAM0AzQDNAZipIMDUEigFAKAUAoBQCgFAKAUAoBQCgFAKAUAoBQCgFAKAUAoBQCgFAKAUAoBQCgFAKAUAoBQCgFAKAUBmKkgwNQSKAUAoBQCgFAKAUAoBQCgFAKAUAoBQCgFAKAUAoBQCgFAKAUAoBQCgFAKAUAoBQCgFAKAUAoBQGYqSDA1BIoBQCgFAKAUAoBQCgFAKAUAoBQCgFAKAUAoBQCgFAKAUAoBQCgFAKAUAoBQCgFAKAUAoBQCgFAZipIMDUEkhoukyaxIVjBOyMyPtG5lQFQ7KuRvIDZ2g5Ndwi5Mqq1Y0o3fd7ywaf0K11qS2naZiaLtlmXB3wkZSRfLJ4X0Bz445sVG87GaeNUaHKW12t2nnYdJLahH1B3TtPrVtCu+5m9Cq/1anyLePoOKKlbWQni3K6pK9t2+ivuSNl7MLnUZJDmO2QMWEbv2kyISTHuVAecDzIJweKlUG31FcvSVOEVvJ9eyvxPC76FggR8apbrImcxTq1u+fQq7bxny7vORR0V/MdRxs21+G7da1/x8yk1nPQJjpnRE1t2WS6gtVUA7pmA3ZzwgJAbw55HiKshBS3diivWdJXjFy7i02/swOpKxtL2OYL90YpEiPrtkG5Xx4d3OKt5C+zMb9JZH+JBr3q/wNFekI7GPbfGSBnk+au48TWjAgBVk28rkg4PHj6Co5JJc748Dt4uUpXpWfXF6S9x5v0DPBb3kshANvHFIhU7o5o2373RvMYUEfnBAyKjkXZ3OljoOcIrjp2pmoekJfkiTg5kaB52jx7luo7szsTwWIO1cHcOfI1zyTy3O/W48o4cNr9vV7uLK3VRrFAKAUAoBQCgFAKAUAoBQCgFAKAUAoBQCgFAKAUAoBQCgFAKAUAoDMVJBgagkvns76utdAwJbR2nG5Ulg5dwx9x1LAHHGMeg4yMnRSqRjujzcbhalXWMtOp7IuBI0W3gubfM0hklhsFUYWRbjbLGsvmqxYdduR7nl5XbK69xh9pNwnotHLsy6O3eafTcaz6g9qkpkuTGz3t4D84xBVWt7dv6pAWVSwweOMYGIj0rceLO67aoqo1aO0Y8O99ZHxdOQ6RcyXUl1PGpvSM2udsQeTaFmuGO1sEgOq7iCDnNc5EnmuWvETqU1TUU9OPGy4R8Dy9qy20bbZortbsRjs5C4lhdQTxlnzjk+CqQT4esV8vG9zr0dyjV4uOXitn4HNKynrG5pBgEym77Qwj3hFt3n0A3EADPjXUbX5xXVz5fw7X7TrusWkN7aW0QN/bJP3IIVk3u6BCxMkRY/NhQO6GzyOBWySTSWqPDpynGpKXNk1u7ab8H1mvovT56f0+8eKVZTEzyMrBgksexS8FzA/McmFJGRuG5eSCRURhli7HdWvy1aKatfTtTvunxRqaTcxyQiKFpBpt85gZAd0ljO2MID5xOT+3PB96ItW02fyO6kZKWaVuUhr2SX3Xnsl9c1y26Ze7S7ikmNyQDHEBtjhUGO3idtw27wjvtH3zcevUpKN7lNGjUrKLptLL18Xu2l2aI45ql0t7M7xxLCjN3Y0yQg8AMnxPGSfUngeFY5O7uj3acXGKTd31mrXJ2KAUAoBQCgFAKAUAoBQCgFAKAUAoBQCgFAKAUAoBQCgFAKAUAoDMVJBgagk97G7awljlTG+OVXXPhlSGGfhkVKdnc5nFTi4vZ6HZr7rGC70mW8gjMUscxCqcfNzyLtd0I4Pdld845ycjJNbXUThmR4McJOOJVKbun80v2sQ8WmwdC2CG6keOa5TMixY7dxwRbox+tRjje3iTwD4VwkqcdeJdKpPFVrQV1Ha+3e+t9SPDXer7bULdbXUNPuLYIgaFInxsGNsbFW2jgZAyp/NmkqkWrSVjujhKkJ8pRmpdd/LOf32rzahHFHNK0iQhhHuwSoOMjPiR3RwScY4rNKTasz04UoQblFWb3Ld0t7M5Nct1nluFt1k+tgrvZh4AnvLgHy8ciroUMyu2YcR6RjSm4Rje25Vuo9Dk6duGgmxuXBBHusp91hnyP+xqqcHB2ZsoVo1oZ4kxo/U0Vxc/KdUNxcSJt7Ls2CBSOc91l24OCAuB45zXcaiveZRVw0lT5OhZJ738suDdbR6jcRSXMElkZIyscrd+GeI/1dypUbo+TypO0t5DObuUTeqsYfU5Qg1CSlbdcU+zt8TLTdJHSWsJBjNnfKrICchXjIljAP3RRwAD6SDxNFHJO3BkVKrxGGc/4oeD0+f0IP2q9VR6o7WsCFUju2aV2GDJKoMYx/ZUZGT6L4BRmuvUT5qNPo/DSguUk91p2Lc59Wc9MUAoBQEp09oMvUEhSLaAqFpJHOEjUeLOfIf/vWu4QcnoU168aMby+HFm28Om252mS7mweZI1jjQ/FVfLEfSRXVqa6yu+Jetorsd2bGpdKpFZte29yJoRIi7ShSRWYncsgyQpXu8gnduzwMZmVNZcyZzTxUnVVKcbP5e409A6cbVY5J5JFgtYuJJmBbnjCRqOZHORxkeI55GeYU8yu9iytiFTagleT2XnY94ItLmO0yXsWeO1ZImUfFkU7sfAEmpSp9pw3ilraL7NfE8eqel5enShZllhlXdFMnKOPEfQcEHH6iaidNx7jrD4mNa62a3RN2/Sllc2Et8txc9jFMEZTFH2mSUUY+c24+cXz9asVODjmM7xVZVlRcY3eu7tx7Owpt0EDt2RYx7jtLgBseW4AkA/Qaodr6G+Oayzbk10fo8GvTLBLLLHLI5CFERkwFLHeSwIPB8AfKrKcYydmZ8VWqUo54pNL4nzqzSrfRJXgikmkljl2uXRFTGM90hySckeIHnSpGMdEThqtSrFTkkk++5D2YjLr2xcR57xjAZ8f2QxAPOPE1WrX1L55rc3ftLjrPSdnpFtbXL3Fy0dyuUCxR7hwGw2ZAM8+RNXypwikzBSxVapOUFFXj2v7Gvo/TllryyrbXM4uFgd44pY0XtSozhSrsPzZz4nGAaiMIS2ep3UxFak05xWXi03oRPTPTcvUTP2ZWOKNd0s0h2xxr4kk+ZwDx8PIc1xCm5F1fERopX1b2S3Z7vFpludvaXk2DzIixxqfiqvlsfSQam1NdZzfEvW0V2as2b/pNDZyXtrciWBNoKuhSZXZkURuASOA+dwPOOBzmpdNZcyehzDFS5VUpxs/l3m7pfSlnqdnPdrcXISD64pij3E4BOzEmCOfMjwrqNODjmKqmKrQqqm4q77WR2m2GmXsio11cw7jjfJFGEB8txWQlR8SMDzxXKVNu1y6c8TFXUYvub+xF9RaUdDuprdjns5SAfvl8Ub4ZUg/nriccsrF1CrytNT6yOrgtFATSdJ3ckbyCHhIg7rvTtFQ8h2j3bwMc8rVnJSsZ/WqV0r76cbfHYharNAoBQGYqSDA1BIoC/wDR9qL6xtoz7rdUw7h6gRbmB+kCtNNXiu88zFSy1ZP/AKPxLbMbS5/4vdNnsL+cBfe7qkxW8SL4bgwWQeGC7HOKteXpvgYo8qv9NDil92/p3FU1vqK06paTsNMlnu5c4cu5ZeNqsFjPgBt7vA9SfOqU4z2V2bKWHq0Es1RKK88TQg9n0lqok1C4hsYyPB2Dyn+6inn6M5+Fcqi1rJ2LXj4ydqUXJ/L4kxpkWn3e+O2tZ9SMNsS8lxN2QWMcHsV8vgMAj1qyOR6JXM9R142lOShd7JX17fLI6XStO6lwbW+e3l24WG95UD7lEkzhVyeBljz4Vw4wns/iXKrXoaThddcft+xrx9MzdKS9pfWBu7fb7yOxQeB7TcnljPDgA/CoVNwd5K6OniYV45aU8r7fD9i06XrendWwjTVie3DShod53AENudUbJKEjeADx3iARkCrVKE1kMdSjiMPLl20+vzx4G5qiKWhiQ8WPUtskZzkrFJtbs8+isxUfBAK6fV1Mrpt6yf8AHB/FcfPWcs6n+zbv8en/AJjVkqdJns4f2Ue5eBGVwXCgFAKA6LZQ/U3pqaROHuboK7Dx2hwm3Pp3W/zn1rSlalfrPKnLPjlF7RX0v57jnVZj1TattSe0hniUjZMqBwfVGDow9GBBH0M35ulJpNdZxKnGUoye6+pfPahB9RrPTbNOEWFpG/tPhQXPxy7n9Kr63Nionm+j5cpVqVXvt7jnNZj1TpHSbfVvQtQt5OfkoM0RP3HdaQBf0kf/ADmtVPnU2nwPKxK5LFwnH+LR+H2PDRj/AMs3/wCUk/faVEfYs6q/nod3/wBHPqzHpll9mv21tPwzfwPVtHpoyY/8vLzxPL2gc6nefjTf7UrdNk4L2EO4r9VGo6h1TpzajpGkhXiTEOSZZY4h7oHBdhn81a5xvCJ4+HqKGJq3Tfcm+JUOotLPS8ln2cg7U2aTGSN9y7i8m0xsOMBVUZHB/PVM1kasbqFTl4zzLS9rPuW5atdH1H6ctUj4+VThpT5tkPJg/wCVB9C1bPm0lbiY6P4mNk3/AA7eBzSsp6xt2mqPaRTwqRsnWMOD/YYOhHPBBBH0Ma7Umk11lcqcZSjJ7r66F+6ChNzouqICoLMACzKi+6vizEBR8SavpL8Nnm4x5cVTfncrd30x8gsJLh5IpG+VxRp2MqyhQQ5feUJGT3cD4H1qt07Rua44nPWUEmlZvVWK/cXL3RBkYsQiqCTkhVG1V+gAYqptvc0xio6JErpvStzqMImVUWNn2I0siRdq3hsj3kbjkEemQfQ13Gm2rlNTFU4Syu9+xXt3kx7P+lZr69iaa3k7COV2clDt3R5+bPHJ3gAr9Nd0qbzaooxmKhGk1GSu/rx+BBapNdWNxK83a280wZnHejZlcksp8CUJHh4cVxJyT1NFNUpQSjZpfQiqrLxQCgMxUkGBqCRQHSfZ39jWv+J1/wBO1aqPRXeeRjvaS/R/cbXSlza2On3U16odYtckeOM89pL2YCLjwPDE88Dx8q6i4qLcus5xEakq0Y0+MVfuuZdEdZC3067VrfJgQyuySGIyGSVuAVXKbd2M5Ph5VFOpzXoMVhL1o2lvpte1l8z5qFhbC5to5dLR5rtQyMb+4bPH9YxTOcfTRxV1db9rEKlTk5SjUso/9Y/LUws9PtZZbyJNKjD2sbdr/wCunAK85CkJ3gceBxRRjdpR27WTOpUUYSdV2ltzY/c0QtibE3v1ITsRNsx8tm354Hhsxjn1rm0cubL82WXrcryXK6/pVvEtmhXadO3MUC2fYiWzkmXZeTSoAqs2CjqFDHHj8ati8rtb5mKtF1oObnezt0Un8UV7pHqS013UJflMCw9vc28sB4JjljCjbvCj3yoPgAeQfGuIVIylqacThqlKisjvZNPufZ2Gek/XL3/Ftt/Papjx7yKu0P0PwKD1P9m3f4/P/Mas1TpM9PD+yj3LwIyuC4UAoBQHT/Z3LH1Jp11pcjBZMl4SfPkOMeu2RckejfTWqk1KDgeRjVKjXjiFtx89qOc6nYSaVK0U6GORTgq37x6qfIjg1ncWnZnqU6kakc0XdHtbaQ88Lzt83CqkB2yBI/O2KL79iRzjhQCTjzlQdrs5lVSkoLV+Ha/Op0PX4z13pNvPB37m0XZNGPeIIAcgeediuPhuHiMVol+JBNbo8yi/VcRKE9Iy2fn4HLM1kPYOhW0v9EtGmWQbbnUDhUPvLDjaXceQIL4/vL8caVzKeu7PMa9YxSa6MPE+6OP+WL78op/FaikfYsVfz8O77nPUHaEBRkk4AHJJPgAPM1nsem9Fdl66W0n6ia1ZQsSZVRWlBx3XaN3KDHiArKPpzV8I5aiR5uIq8rhZz4cO66IT2gHGp3n403+1cVemzTgvYQ7jVstHM9pcXT5WOMoiH7+RmXu+HIVNzH9GoUOa5M6nWtVjTW78P3Lj12v/AAXSD5BAP1px+41dV9nEw4P81V88Sk2cc+vPb28fzjAGOJcDugsztkgZ2gszEnwHwFULNKyPQm4UlKb04s6KbVeoNLm06KQS3Wn3JKYG0yqpZSUHmMMy/Sq594Votmg4LdHlqTpV1XkrRmvh53OVOu0kEYIJBB4IPmD6Gsux7Kd9UdV0nXLh9Au7lnzNHdqschRMhc24IHdwR3nGfp9K1KcuTbPGqUKaxkaaWjWq17TR6LJn0XVyeScsf8oJNRT1pyO8VZYqkvO5z6K9aGOSJWxHIyM64HJTdsOcZGNzeHrWdN2seo4JyUnuvqbuvaI+hiESnEstv2pjxgxgkhA39ogE44I86mUMtrldGsqrll2TtfrLP1jbnWtStbCHPZxQW8MYHIAZEkkk/wApBJ9Eq2pzpqKMeFkqdCVaW7u/pb4kn2yJcdQ3ScBIGhUj76VuzJHx3p4/H413dXmyrK3ChTfF3+GvgcxAxWQ9c+0AoBQGYqSDA1BIoDpPs7+xrX/E6/6dq1Ueiu88jHe0l+j+4r/WmoxAJZ2zF4oZpHkkxjtZnPfYD71R3AfPnx4JrqyXRRqwlOXtZ7tJJdS/zufOlfsHVvxOH+YKU+jIYn21LvfgX3W/tpof4sP3Vol04nm0vy9bvMNF+2Gv/i7/ALnqI9KRNX2NArkf/S7flH/da4/4jW/9w930LXrP2zsfyFN/Lkqx9Ndxhp+wn+pHFreUwFWU4ZWDKfQjkH9YrFezufQSSaaZ1uwvINWiFzCdrza5p5mix9blDgOVPmj+8D8T9A2Jpq660eHUhOnLk5cIys+tW+hzbqf7Nu/x+f8AmNWWp0mevh/ZR7l4EZXBcWbpfpUapFJdXMnYWcPvyYyznjuRjzPIGfUgYPlbCndZnsY8RisklTgryfD7nnLrNlEcQ6crJ4bpppWkYep2MFQn4Cpzw4IlUaz1lU17ErFi6Z6e07rFj2PaWsyKxa3L9orjBAaJ27w7xXOc+mOc13CEJ7aGavXxGHXOtJPj90VrROlb6/VJrWIn7pWSWNWGCRn3wynIPpVcac3qjVVxVCLcJv5P7E3qvVeq6LtjumjZip271glYY4PK5wc/fc13KpUjuZ6eFwtXWF/miOOlal1ntmw1xwQvzkQ2gHaQqbhsGR5KBXOWdTUu5XDYbmbe5+JHTW930jMpy1vLtOCkik4BwQ2xiMZHut+qubSpssUqWIjbddxP6Je6l1I7PBDA8iZZrg20IcEDIG8py58BgZ5HgOasi5y1SM1aGHoq0m7dV34X2KdeX0l+5lldpHY5LOdxPp4+Xw8Kpbbd2b4wjBZYqyOgRNrrwnaE7AjccLZCPyOWGNo8jzWj8W37HmP1HN2/1XPAPrVqvbJGhC/dQxWchHx+aQkVH4q1+x1bByeVv4uS8SF0jqa/nuCYJVM80pYsUgDFtuDh3XCDauMAgfrriNSbehoq4ahGHOWi7ywXFvrh78kcfePvOlj3vP3iOeKstV82Mqlgtk3/AOxWLnrO8u1jV5VKxyb0XsYQobDLnaI8Hh24Ixz61S6smbI4OjG9lv2v7lk0691zW4VMO2WErwuyzwACVHcK90ZB8QKtTqyWn0Mk4YKnK0tH/V4n2yk1u34h7JC3HzYsVJ+HdouV4fQiXqT6V/fnKjqWmXfS0yGVXt5du9GDDdjkEhkY8+Oec8/GqnGUHqb6dSlXi8uqLKs+o3ypJcR2TNIgMbXaWiyyDwXYJMMw9CRznxq283q7e+xjy4eLag5ab5c1l8Dz1DS9W1uaO0uNylonZIyUSLCZydsXdHIABI8SOcc1DjUk8rJhVwlKLqQ+Ot9e8k7ca9ZfNx7EzxsT5EM8Y5A8TgV0uVXlFT9Rlq/7jygttbik7kcKyA+SWCuD+rINLVfNiXLBNat2/rK31pZXkN2BfHfcyxRt3cHg5RVwoAz3cYXjPrmqqilm525rws6Lp/haRRPWB1PTo1jxbW8pgCJJM8Ed32fgI1LPvAAwBkZHGDwMWLOlbT6mafq05Zuc1e7Su436zDUtNl6X0V4p07OW41RcjIPzaIGBypIPeHr51DThTs+JMKkK+KUou6S+ZDS9DX8cbSfJiUVSSyvG/A8cbXJP0CuORna9jQsbQby5tff9iu1UaiwWvRN9eRrLHBujZQwbtYgMEAjOX7vBHBwatVKTVzLLG0YyyuWvc/sQDDaSD4g4qs1GQoQYGoJFAdJ9nf2Na/4nX/TtWqj0V3nkY72kv0f3HPtQ+vS/h3/iNZ5bs9Sn0F3Fg6V+wdW/E4f5gqyn0ZGXE+2pd78C+639tND/ABYfurRLpxPNpfl63eYaL9sNf/F3/c9RHpSJq+xoFcj/AOl2/KP+61x/xGt/7h7voWvWftnY/kKb+XJVj6a7jDT9hP8AUjii+A+isR9CX7oD7FP5e0/+OtFLo+9HmY32n9Miq9T/AGbd/j8/8xqpqdJm3D+yj3LwIsnFcFx1T2pRDQtN06zThTlmxxuKKu4n6XlLfTWutzYKJ4/o98rXqVX5v/hHLKyHsG5o2pPo08U8Rw8cgYZ8D5FT8CCQfgTXUZOLuiurTjUg4S2ZefYi2/UpjgDNjIcDwGZITgfCr8O7yZ5/pVWoJdq8Gc9uWBdz6yN+81RLc9OK5qL17Ej/AMSP4lJ/FHV2H6R53pX2C7/uU7Wubm4/Gpf4mqmfSZuo+zj3Iv8A0Lq39F5NPhPHyt2lm452yfNWgyPAZXf+nWim8ll1nm4uly6qT/l0Xu1kVPr3SPqJqFxEBhTLvT02v3gB8Bkr+jVNWOWTNuDq8pRjL3fAs/Sn/T2p/h/9oaup+yZjxP52n56yA9mk80GpWwt896XEgHgY/wCs3eoC5Iz5gVXRbzqxpx6g6Es/u7z77T4Y4dUuhEAF3oSB4biis/8A9iSfiTUVrZ3YYByeHjmLF18c6JpP9xP2R1bV9mjLg/zVXzxOa1lPWOh+w3jUZfye/wDMhrRhukeZ6W9iu/6MpFnpzapO0cYBb51ueAAgZ2JPlwp/PiqlFt2RvlUVOClLsJq36hGsfU+G8AdYL1B2rN4wsyb45AR3gNvvE+HHxrtTzWUuBnlh+T5SVPitu3rRJ+1bQLm3vp7h43eGQgrIAWUAKo2sR7mMY5xmuq8JZrlXo6vTdJQTs1wIuDrKWK1WIA9otrJAk287lido3KAY8QEKg54BGPCueVeWxa8HF1M3C97duv7nz2bDGqWn4Y/wtUUemicd+Xl54nz2kDOqXn4cfwrSt02MD+XiXHSr42WlLqcyh7qOA2ts7d7jewWTBGNy7mHnwn9o1dF2hne5hqQzYjkIvmt5n8PPxKBbaJdazHLcpG84WUCRgd8hZvPbnc3JGTjz+nFChKSuelKvSpSVNu3gdL6fvIbpo9EuAJEFjhmzkpcDdJIiNyO4CQD5FCK0xaf4bPJrQnFPFx01+Wy+P1IjpbV5OgEuVkG9I9ZiikA81Mc+6RB5E9mjfEDHxriEuTTv1l+IpRxbi1o3G/zWhpe0vpVLEre2eGtJ+93fdjZuRj0RvL0ORxwK5rU7c5bFmAxTl+FU6S+f+URGgybdM1RfI/Izj6JT/wCa5h0JF9Zf6ik+/wACtVSazMVJBgagkUB0n2d/Y1r/AInX/TtWqj0V3nkY72kv0f3HPtQ+vS/h3/iNZ5bs9Sn0F3Fv0jSn0nSb2ecpGt1BGsCs2Hk2uGLBfTHI88DPhgm6MXGDb4mGrUVTEwhHXK9epGeoa/eSXenSvZMskUQEKYf54eAI4z+r1qXOWZOxEKFFU6kVPR7vqGn63exXeolLJmlniYTR4fMQwefDP3XHr5UUpZnoJ0aLp07z0Wz6yKTU7j6kNbi3JtvlQYz4bAbIO309B+cVxmeS1tC906frOfNzrbFosNYm1DUbM3sQtB9TpIo2kyquGRgpy3mSwGPiPWrVJuSvoYp0YQoT5N5tU2UHXdFm6fmaC4Xa6gcjlWB8HU+an/yDgis84uLsz06NaNWGeOxbugPsU/l7T/46updH3ow432n9Miq9T/Zt3+Pz/wAxqpqdJm3D+yj3LwIsjNcFx2X2gw/0p0a2u4huMSq7Ac4BGyYfosBn4Ka21Vnppo8LBvkMVKnLjp9vicbrEe6KA6N7FIGttTmV1ZGWwkBVgVYHfDwQeRWnDq03c8v0o1Kgmuv6Mq8/VdyGbmD3z/7W29T/ANqq3Ulf9jXHC0rLf4y+5cvZJrs2o35STstvyWQ92CGM8FPuo4wcc+GcVbQm5S1MPpGhCFG8b79bfX1spMemHWNRaBeO0v5FJ+9XcxdufRQT+aqsuadjdynJ0FPqRLa1q2nalctNtvQdyhNjQqqqgCx7AUyoAUV1KUG76lNKliIU8nN99+O5Oe1lF1q2sdRiHdki7Ns+I8WQHHGQRID8a7rrMlJGf0c3TnOhLhr5+R86KlEOg6kzIsgFxyjbgp7sXB2MrfqIpT9mycUr4ymk7eWb3StwurafONKjSzvo1y6qA5lX0R5MsAccc8NjPiDXUGpR5mjK8RF060eXeaD+XuRyiVmdmLklixLFs7ifMtnnOfHNZH2nsq1tDo/Xoxoukfg1/litNX2aPKwf5qr54nNqynrHR/YpA1vqUiupU/U1mweDhmgdT+dWB/PWnDq0jy/SklKgmuv7kTonWj2MsqTLEIninjYx28SOMqwUgxque9tznyzXMatnZltXBqcU43vo9W7fMqVpbNdsqIpZmZVAHqSFUegyxA59RVKTb0N0pKKuy59O+0m86fAikxPGh27JMh1A42q49PiGq6NeUdGYK3o+jV50dG+rb4fsb3tItrXVLS21K0QR9rMY5FAC5bDnLAcbgUYZ88j4V1WUXFTRVgZVIVJUJu9tSv8As2+2lp+GP8L1XR6aNWO/Ly88T57SPtpefhx/CtK3TYwP5ePniWyaP6qdLx9nybefLgc4w7Zz+jIG+irt6OhiTyekHfj9vKObWl7LZbuylePcMNsdl3D0ODyKyqTWx60oRl0kmWP2W25n1W12j3Wdj8AEbOf1gfnq2guejL6Qklh5X86kn1xcrfrqMicqNctxn+7DPGSPhkV3Vd0+8owkXB00/wCV+KZh7Oeq0st1le4aznyvf8I2bx58kY+PoeeOTUUalubLY6x2FcvxafSXz/ybOu9KP0pBqaElonS2MTn7odsMq3lvXIB+kHjNTKnkUjililXnTfFXv8DnlZj1DMVJBgagkUB0boCURWtqT/8AKIx/mgZV/aa1Uuiu88rGq9SX6PqUPWIjDPOrcFbiQH4EMwNZ5dJnpUneEWupEr1nqlxqzxNcwG3CW6xxptdFCjJyA/mQR+YD0rupKTauijC06dNNQle7u9iVv/aNLfXFnOYYw1p2m0Atht6qp3emNtdOs207bFUPR8YwnC7530LT7OtVuuoby/uolhQutuHD7yowrKoXHPgmTn1FW0pOTbRixtKnRpwptt2uUX+lUtvpr6aYlC9py5J3giQSEY8PFcVTyjUch6PqsXXVdPzaw6x6wk6uMAkjROyDhQhJ3btnjn+4P11FSo520GGwkcPezvc8+qdUuNSS0F1AYzFbdmjsrq0qjaMkt7xGPEffGlSTaV0Th6VODk4Svd3tpoT/AEGOztFJ+76isUX4lSGI/VzVlLo+8zYzWr3RkVPqY5vbv8en/jaqanSZtw/so9y8CNrguLj0H12/S+6KRe2tnOSnG5SeCyZ4OR4qeD8Oc3UquXR7GHGYJV+ctJG3qlhoupMZIb2S03HJiaB5FX1C4HA+G4/DiupKk9U7FdOeMgssoKXbdEfJe2HT/esu0u7ge7NMoWKI/fpGeXceW/gHB5xXN4R6OrLVCvW0qWjHqW79/V3En7ONatNAma6urtmllgdXTspGYMzqxZn5DE7M/pfCu6UoxeZspxtKrVjycIaLjddXUU/W4YYZT8nn7dGy27s2j2kk93DePGDn41TNK+jN1FzcefG3vuWr2a6nZ9OSi5nuSHMDoYhE5K5YYO8cHhc8evwq2i4x1bMeOp1q0ckY6b3uvA9bGfTrOS8lF8xknimSM/J5Pmu1J3MfVtp2gjHialOCbd9zmccRKMI5NFa+q1sUa7jWF2WN+0QNhX2lNw9dp5H0Gs7SvoejFtpNqzOi6TrWnjSGsLm7YljuVlgk+ZJ2uF/t7ZN2SCMgkfGtMZQyZWzy6lGv6zy0IfNa8PAx0bU9P03TrqyN6WM7lt4t5AF4QAYPJ9z9tIygouNxVp4ideNXJt2oqeh6x/Ra+Wa3k7VEfBO0p2qHG9dp5Hwz5gGqYyySujbVpcvSyzVn4Mn+rRpeuXDTwXZgL8uht5GBbzYYxgnzHrk+dWT5OTumZsN6zShklC9u1G71Fqun6xY2dqL1kNsqgubeQhsLs8PL1rqcoSilcroUq9OrKpk6XaiC0rTdMhlRri/aSNWBZFtpFL4+5JOcA+fGceniOIxpp6s01KmJcWo07PvRZOmeprLT9QuL6W6OZlkQRCGTuLvXs8t4HCRrwB5/CrIzipOTZkr4etKjGjGO3G69/wA2VW902wlkdk1EhGkYgNbS7gCcgHBwcevFVOMG9zZCpXUUnT+aJiDWbDpyGBLWSS4c38MtzJ2ZQskTB0jQNgAbwDjJ8Dk+FdqUIKyKXRr1pNzSWjS169LkZq0djrkhnjufkjSOWkhljkcIx5cxvGpDKTkgED83gOJKEne9i2m69KORxzW2aaXxTPHqPWImtoLK1ZnghdnaRl2mWRs5YL4qgBIAPPPPhkxOSsoo6oUZZ5VamjelupHr0HPa6ZcQ3NxcmNopWPZCJ3JG0gHcOBy3h8KmllTzNnOMVWcHThG9+N14Hzrye11O4lube5MhlmU9kYnQqNuC248HlRx8fhSrlbumTg1VhBU5xtbjdGPRPV79MM6sgmt5RiWI+B8ty54zg4IPDDg+REU6mTuJxWEVdJp2ktmfdR03Trpt9remBGOeyuIpS0fwDRqwYDy8/ifGpcYPVMiFTERVpwv2prX4mxb67B0tFIlgzTXMqbHuWXswieJWFT3sn7448Acek54wVo7nLoVK8k6ukVw3+J6WBsE06S3a9Illmilz2EhVCq47M/fe8wyPhUrJktc5ny7rqooaK63RS6znoF1PWhvtIlsrgkyKYuxbk7lDqSjHyKgcE+I48Rzfyt4OLPP9Ty4lVYba3+H1KXVB6BmKkgwNQSKAtvQ8vy6O4sg2ySbZLbMTjE8RLKufIuvGfhV9J3TiYcXHK41baLR9z+x7dS6YepA97bIe1HF5bgHtIZR3WkCeJjbGT6HOfPCcc3OXvIoVORapTen8L4NdXeelj7Vb+3XDmGYf9yMeHp3Co/ZRYiSIn6MoN3V13P7m03tGgueZ9JtZT690H9sbGuuXT3icL0fOPRqtee8J1vp3no0YJGDtdcfR7g4pysP5Q8FiP/K/n9zH+nVhH7mi2/6RQ/s7E/vpy0P5R6lX41n8/uZN7Vprfi2tLWAfBST+baVH7Kj1h8EF6Lg+nJvz7yFuL2/9oMyI3zpTOMKqJEGxuZ2A4XujlifDjniuG51WXqFDCRbWniyz6dcQ6cFaJt9npiuxkxgXV44woT1AJGCPAAeRBq5NLbZeJjnGc3aWkqnD+WKOZySGUlmOWZiSfUnkn9dZW7nrpJKyMagkUAoBQCgFAKAUAoBQCgFAKAUAoBQCgFAKAUAoBQCgFAKAUAoBQCgMxUkGBqCRQH1HMZBUkEEEEHBBHIIPkakhpNWZcYeq4r75247W3vkj7t1bYBlwO6twnAOcAZHjxnAFXKqnq9GYXhZR5sLOD/hfDuZXNOuTLdRyShZC10rOJBlWLN3tw8wck1XF867NVSNqbjHTTgb3UkS2upzLAkZVb7CJgdmeRhCMgbD4HwGDXU1aehXQblh05N7b8Ta9oFxD26wwxQJ2Ee2V4UCLJLx2m3HOxT3QD5hqmq1eyOMFGeTPJt32v1cD362uY44raEQWyXHZiWdoI1ULuGY4QQT4KQW5wSVqarVkranOEjJylPM3HZXfxf2Ja7063XSd4ihEf1NiZZxt7c3ZciSHOdxXHBXGAOfo7cY5PO5RGpU9Ztd3u9OGW25WendUjgSSG6muFtj3zDBgds/C7XYnhceP0euKqhJJWexsr0pNqUEs213wPLqDqBtXCRpGsFtF9agQ5VfVmJ5dz5sfj6nMTnm04E0cOqd5N3k9352RDVWaBQCgFAKAUAoBQCgFAKAUAoBQCgFAKAUAoBQCgFAKAUAoBQCgFAKAUBmKkgwNQSKAUAoBQHzFAfaAeFAfMUB9oBQCgFAKAUAoBQCgFAKAUAoBQCgFAKAUAoBQCgFAKAUAoBQCgFAKAUAoBQGYqSDA1BIoBQCgFAKAUAoBQCgFAKAUAoBQCgFAKAUAoBQCgFAKAUAoBQCgFAKAUAoBQCgFAKAUAoBQCgFAZipIMDUEigFAKAUAoBQCgFAKAUAoBQCgFAKAUAoBQCgFAKAUAoBQCgFAKAUAoBQCgFAKAUAoBQCgFAKAUBmKkgwNQSKAUAoBQCgFAKAUAoBQCgFAKAUAoBQCgFAKAUAoBQCgFAKAUAoBQCgFAKAUAoBQCgFAKAUAoBQGYqSD7QHygFAKAUAoBQCgFAKAUAoBQCgFAKAUAoBQCgFAKAUAoBQCgFAKAUAoBQCgFAKAUAoBQCgFAKAUBlUkH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60338"/>
            <a:ext cx="2286005" cy="10607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02" y="52805"/>
            <a:ext cx="1444625" cy="127577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D52C700-5FF8-45D4-856C-FEE765CC4F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328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332"/>
    </mc:Choice>
    <mc:Fallback>
      <p:transition spd="slow" advTm="25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am I?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Dr. Paul Anderson</a:t>
            </a:r>
          </a:p>
          <a:p>
            <a:pPr marL="0" indent="0">
              <a:buNone/>
            </a:pPr>
            <a:r>
              <a:rPr lang="en-US" dirty="0"/>
              <a:t>Been with CofC for 7 years</a:t>
            </a:r>
          </a:p>
          <a:p>
            <a:pPr marL="0" indent="0">
              <a:buNone/>
            </a:pPr>
            <a:r>
              <a:rPr lang="en-US" dirty="0"/>
              <a:t>I live in Mt P with my wife, twin identical boys, 3 dogs, and a parrot </a:t>
            </a:r>
            <a:r>
              <a:rPr lang="en-US" dirty="0">
                <a:sym typeface="Wingdings" panose="05000000000000000000" pitchFamily="2" charset="2"/>
              </a:rPr>
              <a:t>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Outside of my research and teaching, I enjoy singing weird songs to my kids, woodworking, renovating my house, biking, fishing, kayaking, hiking, camping, tennis, and everything in between</a:t>
            </a: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82CDB6A-E441-4DDF-82B1-540F36FAC0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463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709"/>
    </mc:Choice>
    <mc:Fallback>
      <p:transition spd="slow" advTm="28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3.googleusercontent.com/0A2VZ9w-SfApjAEGZEjNrudfCAokkiU1SvgI_lRYhEKRuly9v7nPVxDBdakJfRXF_2IcJjzKDELtiN8nkkKbKHPYKHndyGaCnoy4GrW7kXDP0XwqzlrWhnHaWuZMayBLawht3WlV-TB4YfaBpmpDu7_q0sf0pNWx0ZyrjIoWgClXyYlqtBTggKQVpudJSY2DV7_1houFx0tWMrZqxO-6ZU96qD6TsBZiv3cPjRrWjgNxS5fcef4CC-pUpLPNfQYdZgY8sE6wyyy483ZcaFefkV_CcSlwv581DGVafl8THgsO_34rw9mVfygB-lrBLw_0fLv2QCMdttPMKw76OGyrvMkXSdgvzf2KNqJkIZtd-QOxcpE54_4mIsjnu_2zPfPYZshr9lui48Ju9PRu3iMXxZRADf7VYsBmnMfySxLeLkFrBcLKkIsXMOi4GjvUCg_z4EthuirTNw19SiKwA7rInM1tMaaJj6qHqW5etCDmlSIOBZuA2qFIXhvjytmExJWBUVYP4M9-amZ8y7FdeSw5hA0_uIGvwKyHQAux-UEiCh6UWQKfpsJKbNRFJn9q_TDY2fAiAMDYzMaUzZ6x_T_ZOD3kc04MtNbG8MajqPbi=w697-h928-no">
            <a:extLst>
              <a:ext uri="{FF2B5EF4-FFF2-40B4-BE49-F238E27FC236}">
                <a16:creationId xmlns:a16="http://schemas.microsoft.com/office/drawing/2014/main" id="{65B29F46-90E5-4F89-99AA-B220DB09A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D9AC50B-F525-457D-AE1C-9783DCA737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565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54"/>
    </mc:Choice>
    <mc:Fallback>
      <p:transition spd="slow" advTm="14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819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Introduction to the Course and Syllabus</a:t>
            </a:r>
            <a:br>
              <a:rPr lang="en-US" dirty="0"/>
            </a:br>
            <a:r>
              <a:rPr lang="en-US" dirty="0">
                <a:hlinkClick r:id="rId4"/>
              </a:rPr>
              <a:t>https://igards.github.io/education/courses/csis_638_2018_summer/syllabus</a:t>
            </a:r>
            <a:r>
              <a:rPr lang="en-US" dirty="0"/>
              <a:t>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B52F6AB-862E-4980-A5CD-D301C4DEC6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593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4013"/>
    </mc:Choice>
    <mc:Fallback>
      <p:transition spd="slow" advTm="554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4000" dirty="0"/>
              <a:t>Thank you for listening!</a:t>
            </a:r>
          </a:p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r>
              <a:rPr lang="en-US" sz="4000" dirty="0"/>
              <a:t>Good luck with the course </a:t>
            </a:r>
            <a:r>
              <a:rPr lang="en-US" sz="4000" dirty="0">
                <a:sym typeface="Wingdings" panose="05000000000000000000" pitchFamily="2" charset="2"/>
              </a:rPr>
              <a:t></a:t>
            </a:r>
            <a:endParaRPr lang="en-US" sz="40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E7A87C0-C155-4C37-B0BD-9DA9F4E1C1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319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35"/>
    </mc:Choice>
    <mc:Fallback>
      <p:transition spd="slow" advTm="3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4225</TotalTime>
  <Words>104</Words>
  <Application>Microsoft Office PowerPoint</Application>
  <PresentationFormat>On-screen Show (4:3)</PresentationFormat>
  <Paragraphs>12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Wingdings</vt:lpstr>
      <vt:lpstr>Office Theme</vt:lpstr>
      <vt:lpstr>Advanced Databases  CSIS 638</vt:lpstr>
      <vt:lpstr>Who am I?</vt:lpstr>
      <vt:lpstr>PowerPoint Presentation</vt:lpstr>
      <vt:lpstr>Introduction to the Course and Syllabus https://igards.github.io/education/courses/csis_638_2018_summer/syllabus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a test</dc:title>
  <dc:creator>Paul Anderson</dc:creator>
  <cp:lastModifiedBy>Paul Anderson</cp:lastModifiedBy>
  <cp:revision>230</cp:revision>
  <dcterms:created xsi:type="dcterms:W3CDTF">2006-08-16T00:00:00Z</dcterms:created>
  <dcterms:modified xsi:type="dcterms:W3CDTF">2018-07-05T12:03:35Z</dcterms:modified>
</cp:coreProperties>
</file>